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21294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«Предметы искусства и коллекции в интерьере»         7 класс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</a:t>
            </a:r>
          </a:p>
          <a:p>
            <a:endParaRPr lang="ru-RU" dirty="0" smtClean="0"/>
          </a:p>
          <a:p>
            <a:r>
              <a:rPr lang="ru-RU" dirty="0" smtClean="0"/>
              <a:t> 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4437112"/>
            <a:ext cx="56438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Учитель технологии </a:t>
            </a:r>
          </a:p>
          <a:p>
            <a:pPr algn="ctr"/>
            <a:r>
              <a:rPr lang="ru-RU" sz="2800" dirty="0" smtClean="0"/>
              <a:t>Осипенко Анна Александровна</a:t>
            </a:r>
          </a:p>
          <a:p>
            <a:pPr algn="ctr"/>
            <a:r>
              <a:rPr lang="ru-RU" sz="2800" dirty="0" smtClean="0"/>
              <a:t>МБОУ «</a:t>
            </a:r>
            <a:r>
              <a:rPr lang="ru-RU" sz="2800" dirty="0" err="1" smtClean="0"/>
              <a:t>Толмачевская</a:t>
            </a:r>
            <a:r>
              <a:rPr lang="ru-RU" sz="2800" dirty="0" smtClean="0"/>
              <a:t> школа № 60»</a:t>
            </a:r>
          </a:p>
          <a:p>
            <a:pPr algn="ctr"/>
            <a:r>
              <a:rPr lang="ru-RU" sz="2800" dirty="0"/>
              <a:t>г</a:t>
            </a:r>
            <a:r>
              <a:rPr lang="ru-RU" sz="2800" dirty="0" smtClean="0"/>
              <a:t>орода Оби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давних времён предметы искусства и коллекции были неотъемлемой частью жилых интерьеров. Они выполняли информационную и эстетическую функции, свидетельствовали о вкусе владельца, его достатке и положении в обществе, его пристрастии и предпочтениях.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rmAutofit/>
          </a:bodyPr>
          <a:lstStyle/>
          <a:p>
            <a:r>
              <a:rPr lang="ru-RU" b="1" dirty="0" smtClean="0"/>
              <a:t>8 прекрасных способов разместить коллекции в интерьере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очень многих людей </a:t>
            </a:r>
            <a:r>
              <a:rPr lang="ru-RU" b="1" i="1" dirty="0" smtClean="0"/>
              <a:t>коллекционирование</a:t>
            </a:r>
            <a:r>
              <a:rPr lang="ru-RU" i="1" dirty="0" smtClean="0"/>
              <a:t> </a:t>
            </a:r>
            <a:r>
              <a:rPr lang="ru-RU" dirty="0" smtClean="0"/>
              <a:t>становится приятным хобби. Собирать можно все, что угодно — начиная от книг и заканчивая африканскими жуками и мини-копиями раритетных машин. Прикладывая столько усилий для создания коллекции, конечно же, хочется, чтобы она оставалась на виду и в то же время гармонично вписывалась в существующий интерьер. Давайте рассмотрим несколько способов, как можно систематизировать свою </a:t>
            </a:r>
            <a:r>
              <a:rPr lang="ru-RU" b="1" i="1" dirty="0" smtClean="0"/>
              <a:t>коллекцию</a:t>
            </a:r>
            <a:r>
              <a:rPr lang="ru-RU" i="1" dirty="0" smtClean="0"/>
              <a:t> </a:t>
            </a:r>
            <a:r>
              <a:rPr lang="ru-RU" dirty="0" smtClean="0"/>
              <a:t>и достойно оформить ее в интерьере.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1. Застекленная витрина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Одним из самых распространенных способов остается хранение коллекций в стеклянных витринах. Пусть это будет мебель простой формы и нейтрального цвета, если вы хотите привлечь внимание именно к тем предметам, которые находятся внутри шкафа. Если же витрина расположена в помещении в не слишком заметном месте, а вы обязательно хотите привлечь к ней внимание гостей — разумным решением будет </a:t>
            </a:r>
            <a:r>
              <a:rPr lang="ru-RU" i="1" dirty="0" smtClean="0"/>
              <a:t>покрасить шкаф в яркий цвет</a:t>
            </a:r>
            <a:r>
              <a:rPr lang="ru-RU" dirty="0" smtClean="0"/>
              <a:t>, который будет гармонично вписываться в интерьер.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Jane\Documents\конспекты уроков\вакну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76864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 descr="C:\Users\Jane\Documents\конспекты уроков\врн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60648"/>
            <a:ext cx="6120680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Открытые навесные полки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При желании можно разместить коллекцию на открытых полках. Для посуды это может быть навесная витрина с крепежами, которая предотвратит падение элементов. Обратите внимание — располагать посуду или другие элементы декора не обязательно фронтально. Если ваша коллекция слишком большая или вы попросту не имеете возможности выделить для ее презентации много пространства — расположите коллекцию так, как вам удобно. Самое главное — она на виду, и при желании совершенно не сложно будет ее рассмотреть.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Jane\Documents\конспекты уроков\укн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128792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ne\Documents\конспекты уроков\уе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2656"/>
            <a:ext cx="6552728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3. Мини-полки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вы коллекционируете предметы очень маленького размера или небольшой толщины, разумным решением может стать заказ определенного количества полок. Расположите их симметрично на стене и аккуратно расставьте элементы коллекции. Этот метод очень популярен, потому что благодаря нехитрым манипуляциям вы превращаете уголок своего дома в настоящий музей.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ane\Documents\конспекты уроков\кнцун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7" y="332656"/>
            <a:ext cx="6408711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4. Мебельный стеллаж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Деревянный мебельный стеллаж также может стать отличным местом для хранения коллекции. Вы можете разместить в нем только те элементы, которые имеют между собой логические связи — например, посуду или вазы. А можете разместить предметы из коллекции вперемешку с бытовыми вещами. Здесь нельзя выделить, какой из методов лучше. В первом случае вы делаете акцент именно на систематичности, он более заметен в интерьере. Второй метод — не такой броский, однако в том, что коллекция разбавлена посторонними предметами, тоже есть определенный шарм.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ane\Documents\конспекты уроков\вкенр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332656"/>
            <a:ext cx="7488832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ane\Documents\конспекты уроков\енк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476672"/>
            <a:ext cx="7920880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5. Настенная коллекция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Закрепите элементы из своей коллекции непосредственно на стене. Если ваша коллекция полная или вы хотя бы приблизительно знаете, какую площадь она займет, можно выделить ее цветом, контрастным с другими стенами.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ane\Documents\конспекты уроков\аег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76672"/>
            <a:ext cx="8352928" cy="60486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ane\Documents\конспекты уроков\ыуецйе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04664"/>
            <a:ext cx="5328592" cy="6192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ane\Documents\конспекты уроков\shabby-chic-plate-w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76864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07375" cy="6107112"/>
          </a:xfrm>
        </p:spPr>
        <p:txBody>
          <a:bodyPr>
            <a:normAutofit/>
          </a:bodyPr>
          <a:lstStyle/>
          <a:p>
            <a:r>
              <a:rPr lang="ru-RU" dirty="0" smtClean="0"/>
              <a:t>Если ваша коллекция состоит из кухонной утвари, колоритно она будет выглядеть именно там. Разместите декор вдоль по стене на равномерном расстоянии друг от друга.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Jane\Documents\конспекты уроков\кпнц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3" y="332656"/>
            <a:ext cx="6120681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1560" y="548680"/>
            <a:ext cx="777686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Место за изголовьем — одно из самых удачных в спальне для расположения коллекции. Оно заметно, но тем не менее не просматривается владельцем комнаты ежеминутно — соответственно, не надоедает. Если вы все же решили разместить свою коллекцию в спальне, задумайтесь о том, что это помещение гораздо более интимно, нежели гостиная или кухня. Соответственно, увидеть ее смогут не все.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Jane\Documents\конспекты уроков\ергу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640960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на фото ниже, из шляп создали нечто похожее на новогоднюю елку. Экспериментируйте и не давайте коллекции залёживаться. Из похожих элементов на стене можно соорудить тематическую конструкцию.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Jane\Documents\конспекты уроков\вкнр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32656"/>
            <a:ext cx="4464496" cy="6192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Jane\Documents\конспекты уроков\вкару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064896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6. Картинная галерея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ваша коллекция состоит из графических элементов, закажите для них достойное оформление. В багетной мастерской с этим заданием отлично справляются — вы можете выбрать одинаковую оправу или намеренно разную. Разместите коллекцию в несколько рядом на стене от верха до низа.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Jane\Documents\конспекты уроков\впц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36904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Этот метод требует тщательной подготовки и в идеале должен проектироваться еще на стадии чернового ремонта. Если это актуально для вас, измерьте габариты каждого элемента и сделайте эскиз будущей экспозиции. На полках также можно запланировать подсветку.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8. У камина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Камин издавна был излюбленным местом для демонстрации ценных вещей. Будучи часто центральным элементом в комнате, они притягивает к себе внимание. Поэтому если количество экземпляров позволяет вам сделать это, смело располагайте коллекцию на выступе портала камина.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Jane\Documents\конспекты уроков\ва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7056784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1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Конечно же, способов разместить коллекции в доме намного больше. Экспериментируйте, подходите к решению вопроса индивидуально и вам обязательно удастся достойно представить  предметы вашей гордости.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Используемая литература: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Учебник Технология 7 класс. М. «</a:t>
            </a:r>
            <a:r>
              <a:rPr lang="ru-RU" dirty="0" err="1" smtClean="0"/>
              <a:t>Вентана-Граф</a:t>
            </a:r>
            <a:r>
              <a:rPr lang="ru-RU" dirty="0" smtClean="0"/>
              <a:t>» 2015. Н.В. Синица, П.С. </a:t>
            </a:r>
            <a:r>
              <a:rPr lang="ru-RU" dirty="0" err="1" smtClean="0"/>
              <a:t>Самородский</a:t>
            </a:r>
            <a:r>
              <a:rPr lang="ru-RU" dirty="0" smtClean="0"/>
              <a:t>, В.Д. Симоненко.</a:t>
            </a:r>
          </a:p>
          <a:p>
            <a:r>
              <a:rPr lang="ru-RU" dirty="0" smtClean="0"/>
              <a:t>2. </a:t>
            </a:r>
            <a:r>
              <a:rPr lang="en-US" smtClean="0"/>
              <a:t>http://homester.com.ua/design/apartments/idei-dlya-doma/kak-razmestit-kollekcii/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</TotalTime>
  <Words>822</Words>
  <Application>Microsoft Office PowerPoint</Application>
  <PresentationFormat>Экран (4:3)</PresentationFormat>
  <Paragraphs>33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«Предметы искусства и коллекции в интерьере»         7 класс </vt:lpstr>
      <vt:lpstr>Презентация PowerPoint</vt:lpstr>
      <vt:lpstr>8 прекрасных способов разместить коллекции в интерьере </vt:lpstr>
      <vt:lpstr>Презентация PowerPoint</vt:lpstr>
      <vt:lpstr>1. Застекленная витрина </vt:lpstr>
      <vt:lpstr>Презентация PowerPoint</vt:lpstr>
      <vt:lpstr>Презентация PowerPoint</vt:lpstr>
      <vt:lpstr>2. Открытые навесные полки </vt:lpstr>
      <vt:lpstr>Презентация PowerPoint</vt:lpstr>
      <vt:lpstr>Презентация PowerPoint</vt:lpstr>
      <vt:lpstr>3. Мини-полки </vt:lpstr>
      <vt:lpstr>Презентация PowerPoint</vt:lpstr>
      <vt:lpstr>4. Мебельный стеллаж</vt:lpstr>
      <vt:lpstr>Презентация PowerPoint</vt:lpstr>
      <vt:lpstr>Презентация PowerPoint</vt:lpstr>
      <vt:lpstr>5. Настенная коллекция </vt:lpstr>
      <vt:lpstr>Презентация PowerPoint</vt:lpstr>
      <vt:lpstr>Презентация PowerPoint</vt:lpstr>
      <vt:lpstr>Презентация PowerPoint</vt:lpstr>
      <vt:lpstr>Если ваша коллекция состоит из кухонной утвари, колоритно она будет выглядеть именно там. Разместите декор вдоль по стене на равномерном расстоянии друг от друга.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Картинная галерея</vt:lpstr>
      <vt:lpstr>Презентация PowerPoint</vt:lpstr>
      <vt:lpstr>Презентация PowerPoint</vt:lpstr>
      <vt:lpstr>8. У камина </vt:lpstr>
      <vt:lpstr>Презентация PowerPoint</vt:lpstr>
      <vt:lpstr>Презентация PowerPoint</vt:lpstr>
      <vt:lpstr>Используемая литература: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кл. «Предметы искусства и коллекции в интерьере»</dc:title>
  <dc:creator>Jane</dc:creator>
  <cp:lastModifiedBy>Home</cp:lastModifiedBy>
  <cp:revision>10</cp:revision>
  <dcterms:created xsi:type="dcterms:W3CDTF">2015-09-08T05:01:24Z</dcterms:created>
  <dcterms:modified xsi:type="dcterms:W3CDTF">2021-03-06T11:28:13Z</dcterms:modified>
</cp:coreProperties>
</file>